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332" r:id="rId2"/>
    <p:sldId id="326" r:id="rId3"/>
    <p:sldId id="262" r:id="rId4"/>
  </p:sldIdLst>
  <p:sldSz cx="12192000" cy="6858000"/>
  <p:notesSz cx="6858000" cy="9144000"/>
  <p:custDataLst>
    <p:tags r:id="rId6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FFFA"/>
    <a:srgbClr val="FAFAFA"/>
    <a:srgbClr val="E9F9FA"/>
    <a:srgbClr val="4EC5CF"/>
    <a:srgbClr val="FFFFFF"/>
    <a:srgbClr val="13B8C5"/>
    <a:srgbClr val="9BC761"/>
    <a:srgbClr val="6DC4E5"/>
    <a:srgbClr val="F4E95E"/>
    <a:srgbClr val="606D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53" autoAdjust="0"/>
    <p:restoredTop sz="90994" autoAdjust="0"/>
  </p:normalViewPr>
  <p:slideViewPr>
    <p:cSldViewPr snapToGrid="0">
      <p:cViewPr varScale="1">
        <p:scale>
          <a:sx n="100" d="100"/>
          <a:sy n="100" d="100"/>
        </p:scale>
        <p:origin x="216" y="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gs" Target="tags/tag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A7B5D2-C283-4FBA-B9D5-52C56D223E59}" type="datetimeFigureOut">
              <a:rPr lang="ru-RU" smtClean="0"/>
              <a:t>29.01.2019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7062F2-B21A-499F-A012-C23D4F29A5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5276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7062F2-B21A-499F-A012-C23D4F29A511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65354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7062F2-B21A-499F-A012-C23D4F29A511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82908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0FB5F-36F9-4DD3-AE7B-744BF217BA03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5108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E20559-D9D2-4FFF-B43B-1D6D9FA7B6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4638A49-7F33-438A-8999-7B35103297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05EFF9E-2A24-4DEC-9507-924F0F746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E4D72-70A9-443A-85DF-76422B82D46C}" type="datetimeFigureOut">
              <a:rPr lang="ru-RU" smtClean="0"/>
              <a:t>29.01.2019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2AF2B2-BC19-47CE-9020-C78179E49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A9BD197-5FA7-4BAC-A208-5EBD6A394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0A90C-0641-4160-B4F7-9493A1976F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807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BE7089-16FD-4B3A-953B-8BC67FFD6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509C4E1-E3F1-4F4A-B288-6F0F82AB37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4474489-6C10-447D-9D40-5E073482B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E4D72-70A9-443A-85DF-76422B82D46C}" type="datetimeFigureOut">
              <a:rPr lang="ru-RU" smtClean="0"/>
              <a:t>29.01.2019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ECF2761-BE4D-40EE-969F-B3F6B79BD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5FCF1FC-A350-47E8-9AD3-F02436F81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0A90C-0641-4160-B4F7-9493A1976F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2421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758C387-F2DC-4E2E-B698-8886182077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8572DFB-A14B-4C0F-8760-6ACE99AD9F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E10A65A-73EA-4A15-AF89-72A6CAE405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E4D72-70A9-443A-85DF-76422B82D46C}" type="datetimeFigureOut">
              <a:rPr lang="ru-RU" smtClean="0"/>
              <a:t>29.01.2019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48467E7-FD66-4DE2-8188-06E799874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DD66BF3-3654-4085-ADDE-97887EB97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0A90C-0641-4160-B4F7-9493A1976F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588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2AF4BB-53D6-40EA-85ED-9CE75AEC0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325FD54-6053-4311-8AE6-481ED9B451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B87271F-69C4-4A70-86CD-F27C2AEFD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E4D72-70A9-443A-85DF-76422B82D46C}" type="datetimeFigureOut">
              <a:rPr lang="ru-RU" smtClean="0"/>
              <a:t>29.01.2019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1E0576F-E9E9-4FC2-88EB-079DB0130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34F3DFC-C2A6-4642-B325-BF89FDBA9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0A90C-0641-4160-B4F7-9493A1976F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6218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D8D7F6-EB4E-4987-B650-F22D1A9D6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E882CAC-A66D-49CC-BCB0-F7B4214E30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4314EFB-D3EE-49E2-8372-5E02E97F7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E4D72-70A9-443A-85DF-76422B82D46C}" type="datetimeFigureOut">
              <a:rPr lang="ru-RU" smtClean="0"/>
              <a:t>29.01.2019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9F35B76-ACEF-4764-A2C7-370D0A4F2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1A77C6F-272D-4795-B162-CE4239318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0A90C-0641-4160-B4F7-9493A1976F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5145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5E1F6D-4F2A-4425-A894-13D6C7157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DE77336-FD8F-4EC0-A0C5-839C27A8AF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D387254-F08D-420B-A34D-E0F87EE1B0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1630A0F-A22E-4A42-A4EF-CBFB43D268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E4D72-70A9-443A-85DF-76422B82D46C}" type="datetimeFigureOut">
              <a:rPr lang="ru-RU" smtClean="0"/>
              <a:t>29.01.2019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92115E1-C406-4B9E-9019-DB857E7F0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895D65E-B061-4E5E-8EA0-FF3515F7C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0A90C-0641-4160-B4F7-9493A1976F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0425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70B90C-9981-4815-9A76-FFB67373C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08D455B-6AB1-4DE0-A9B3-5E8E3D37C6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60F3646-ABB8-413D-A1C7-520F547714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695C421-A526-4F3D-82D1-7A36CC33D7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BF436B9-25C8-4457-B5D4-E4A86DC9BE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DF3708B-4C00-4EE5-8E8A-CBEA8FF0F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E4D72-70A9-443A-85DF-76422B82D46C}" type="datetimeFigureOut">
              <a:rPr lang="ru-RU" smtClean="0"/>
              <a:t>29.01.2019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AE9BF25-D779-4A4C-A257-7A254615C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8DD61DD-D989-4129-8762-EDF389F23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0A90C-0641-4160-B4F7-9493A1976F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2309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960F45-1828-4818-A46F-F78FF8F74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5A1C44D-CAFD-4CAF-9CBC-F5A86583B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E4D72-70A9-443A-85DF-76422B82D46C}" type="datetimeFigureOut">
              <a:rPr lang="ru-RU" smtClean="0"/>
              <a:t>29.01.2019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B3E4D2F-50A5-4B9A-AFFB-3E795EE7B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F7D99FB-5077-4362-9B15-05E00044E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0A90C-0641-4160-B4F7-9493A1976F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1395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57E229C-4991-46E3-A179-65BF586DB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E4D72-70A9-443A-85DF-76422B82D46C}" type="datetimeFigureOut">
              <a:rPr lang="ru-RU" smtClean="0"/>
              <a:t>29.01.2019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C084F73-EBF5-4AC8-9E03-92F73E91A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DD6D2FF-17A8-4D94-9EC2-C73908E1D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0A90C-0641-4160-B4F7-9493A1976F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0426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F66DCD-AE58-48F2-B7A4-363F298A3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9073C43-A721-4E95-B277-036E605622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8A3DF01-3AA4-4D86-B5C9-280DD4FCCE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9EBDB21-3F52-4B23-96B2-FB75E71D1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E4D72-70A9-443A-85DF-76422B82D46C}" type="datetimeFigureOut">
              <a:rPr lang="ru-RU" smtClean="0"/>
              <a:t>29.01.2019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B7C59CE-B27C-4B22-9692-E6CFE3B56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5EB613C-D678-4D48-AF33-93609E1CF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0A90C-0641-4160-B4F7-9493A1976F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992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A5A5FB-527A-411B-9BD1-7ABB11D8D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B3389FC-DB47-4926-A6A6-2F12A8FF53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A1F7224-461A-481F-9FA7-E973FFB7B7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D392B71-7281-4BF1-AE87-2D2F8EC4D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E4D72-70A9-443A-85DF-76422B82D46C}" type="datetimeFigureOut">
              <a:rPr lang="ru-RU" smtClean="0"/>
              <a:t>29.01.2019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8ECC239-DD5A-408A-8EE5-0826B62D1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49ACBBB-E099-49BA-BB74-A3CE7C549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0A90C-0641-4160-B4F7-9493A1976F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0515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ED81C0-99FF-438F-9606-B919346E9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0114E78-BFB7-4F99-B598-1C9772C9D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0F443E0-2ADA-4415-807E-68C9AAA30B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E4D72-70A9-443A-85DF-76422B82D46C}" type="datetimeFigureOut">
              <a:rPr lang="ru-RU" smtClean="0"/>
              <a:t>29.01.2019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B203D40-BFED-4CDF-ADB2-F9D86FA0E6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5CA7690-00DC-4309-AA84-6B5BA4FE30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00A90C-0641-4160-B4F7-9493A1976F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9941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cid:image006.png@01D31C0D.F785A5C0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support@softservebs.com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cid:image006.png@01D31C0D.F785A5C0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hdphoto" Target="../media/hdphoto1.wdp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AEBB950-8890-4E6D-AF02-A696BAAF55F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556" b="90556" l="139" r="38750">
                        <a14:foregroundMark x1="34097" y1="43556" x2="37153" y2="9889"/>
                        <a14:foregroundMark x1="37153" y1="9889" x2="33958" y2="4778"/>
                        <a14:foregroundMark x1="33958" y1="4778" x2="9167" y2="8111"/>
                        <a14:foregroundMark x1="9167" y1="8111" x2="6111" y2="14889"/>
                        <a14:foregroundMark x1="6111" y1="14889" x2="4792" y2="45111"/>
                        <a14:foregroundMark x1="4792" y1="45111" x2="7569" y2="62111"/>
                        <a14:foregroundMark x1="7569" y1="62111" x2="7222" y2="75333"/>
                        <a14:foregroundMark x1="7222" y1="75333" x2="5764" y2="81556"/>
                        <a14:foregroundMark x1="5764" y1="81556" x2="7083" y2="88889"/>
                        <a14:foregroundMark x1="7083" y1="88889" x2="26875" y2="91667"/>
                        <a14:foregroundMark x1="26875" y1="91667" x2="35139" y2="88444"/>
                        <a14:foregroundMark x1="35139" y1="88444" x2="35208" y2="88222"/>
                        <a14:foregroundMark x1="39514" y1="5667" x2="32986" y2="29000"/>
                        <a14:foregroundMark x1="32986" y1="29000" x2="33403" y2="60778"/>
                        <a14:foregroundMark x1="33403" y1="60778" x2="35903" y2="68333"/>
                        <a14:foregroundMark x1="35903" y1="68333" x2="38819" y2="89556"/>
                        <a14:foregroundMark x1="34514" y1="10000" x2="30208" y2="11556"/>
                        <a14:foregroundMark x1="30208" y1="11556" x2="23194" y2="17889"/>
                        <a14:foregroundMark x1="23194" y1="17889" x2="19306" y2="24333"/>
                        <a14:foregroundMark x1="19306" y1="24333" x2="16250" y2="36889"/>
                        <a14:foregroundMark x1="16250" y1="36889" x2="15833" y2="64222"/>
                        <a14:foregroundMark x1="15833" y1="64222" x2="16806" y2="71222"/>
                        <a14:foregroundMark x1="16806" y1="71222" x2="17778" y2="73556"/>
                        <a14:foregroundMark x1="34514" y1="8667" x2="24306" y2="7667"/>
                        <a14:foregroundMark x1="24306" y1="7667" x2="17014" y2="9778"/>
                        <a14:foregroundMark x1="17014" y1="9778" x2="12292" y2="21333"/>
                        <a14:foregroundMark x1="12292" y1="21333" x2="9792" y2="46889"/>
                        <a14:foregroundMark x1="9792" y1="46889" x2="11042" y2="60333"/>
                        <a14:foregroundMark x1="31250" y1="6333" x2="7917" y2="5667"/>
                        <a14:foregroundMark x1="7917" y1="5667" x2="3889" y2="11333"/>
                        <a14:foregroundMark x1="3889" y1="11333" x2="694" y2="23333"/>
                        <a14:foregroundMark x1="694" y1="23333" x2="208" y2="40111"/>
                        <a14:foregroundMark x1="208" y1="40111" x2="5139" y2="86889"/>
                        <a14:foregroundMark x1="5139" y1="86889" x2="5208" y2="87111"/>
                        <a14:foregroundMark x1="7083" y1="64444" x2="15625" y2="38889"/>
                        <a14:foregroundMark x1="15625" y1="38889" x2="26042" y2="21111"/>
                        <a14:foregroundMark x1="26042" y1="21111" x2="26042" y2="17000"/>
                        <a14:foregroundMark x1="34236" y1="21889" x2="17361" y2="18556"/>
                        <a14:foregroundMark x1="17361" y1="18556" x2="3056" y2="20000"/>
                        <a14:foregroundMark x1="32917" y1="14000" x2="26458" y2="13000"/>
                        <a14:foregroundMark x1="26458" y1="13000" x2="21042" y2="16222"/>
                        <a14:foregroundMark x1="21042" y1="16222" x2="12153" y2="40333"/>
                        <a14:foregroundMark x1="23125" y1="38444" x2="22500" y2="27778"/>
                        <a14:foregroundMark x1="22500" y1="27778" x2="20972" y2="21333"/>
                        <a14:foregroundMark x1="20972" y1="21333" x2="6667" y2="10000"/>
                        <a14:foregroundMark x1="6667" y1="10000" x2="5903" y2="9667"/>
                        <a14:foregroundMark x1="38611" y1="6222" x2="4167" y2="6556"/>
                        <a14:foregroundMark x1="4167" y1="6556" x2="1181" y2="14333"/>
                        <a14:foregroundMark x1="1181" y1="14333" x2="1667" y2="29556"/>
                        <a14:foregroundMark x1="32847" y1="78667" x2="12431" y2="82000"/>
                        <a14:foregroundMark x1="32569" y1="71444" x2="20694" y2="85778"/>
                        <a14:foregroundMark x1="20694" y1="85778" x2="11806" y2="88778"/>
                        <a14:foregroundMark x1="11806" y1="88778" x2="7639" y2="86778"/>
                        <a14:foregroundMark x1="7639" y1="86778" x2="6597" y2="85444"/>
                        <a14:foregroundMark x1="16597" y1="72778" x2="12847" y2="76667"/>
                        <a14:foregroundMark x1="12847" y1="76667" x2="11528" y2="84000"/>
                        <a14:foregroundMark x1="11528" y1="84000" x2="19444" y2="90556"/>
                        <a14:foregroundMark x1="19444" y1="90556" x2="32014" y2="85111"/>
                        <a14:foregroundMark x1="15903" y1="64111" x2="7986" y2="60778"/>
                        <a14:foregroundMark x1="7986" y1="60778" x2="3194" y2="62111"/>
                        <a14:foregroundMark x1="3194" y1="62111" x2="2361" y2="63889"/>
                        <a14:foregroundMark x1="11250" y1="63889" x2="8056" y2="70667"/>
                        <a14:foregroundMark x1="8056" y1="70667" x2="8056" y2="71556"/>
                        <a14:foregroundMark x1="9861" y1="62444" x2="10278" y2="59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286" r="56873" b="6392"/>
          <a:stretch/>
        </p:blipFill>
        <p:spPr>
          <a:xfrm>
            <a:off x="0" y="123825"/>
            <a:ext cx="4991100" cy="663892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3DF4064-7989-4AFF-89D9-EA731A5CC76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77105" r="1042"/>
          <a:stretch/>
        </p:blipFill>
        <p:spPr>
          <a:xfrm>
            <a:off x="1" y="6572251"/>
            <a:ext cx="12191999" cy="28574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BDC5E28-EA1A-42BB-B1A4-C8C9F92CEA5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77105" r="1042"/>
          <a:stretch/>
        </p:blipFill>
        <p:spPr>
          <a:xfrm>
            <a:off x="-1" y="-248"/>
            <a:ext cx="12202583" cy="285997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927D2F8-E960-4C2F-A933-0160CFACF1D3}"/>
              </a:ext>
            </a:extLst>
          </p:cNvPr>
          <p:cNvSpPr/>
          <p:nvPr/>
        </p:nvSpPr>
        <p:spPr>
          <a:xfrm>
            <a:off x="215900" y="6576625"/>
            <a:ext cx="21952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Февраль 2019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DF3006E-A792-4858-B8D4-273FF851529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2484" y="317610"/>
            <a:ext cx="1258595" cy="305273"/>
          </a:xfrm>
          <a:prstGeom prst="rect">
            <a:avLst/>
          </a:prstGeom>
        </p:spPr>
      </p:pic>
      <p:pic>
        <p:nvPicPr>
          <p:cNvPr id="8" name="Рисунок 7" descr="cid:image001.png@01D122E3.71D4B120">
            <a:extLst>
              <a:ext uri="{FF2B5EF4-FFF2-40B4-BE49-F238E27FC236}">
                <a16:creationId xmlns:a16="http://schemas.microsoft.com/office/drawing/2014/main" id="{028D31AA-D07F-4E7C-9C12-270D0A4E4C04}"/>
              </a:ext>
            </a:extLst>
          </p:cNvPr>
          <p:cNvPicPr/>
          <p:nvPr/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336887"/>
            <a:ext cx="1258595" cy="226994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9934193C-00BC-4393-84AE-8F6177C85577}"/>
              </a:ext>
            </a:extLst>
          </p:cNvPr>
          <p:cNvSpPr/>
          <p:nvPr/>
        </p:nvSpPr>
        <p:spPr>
          <a:xfrm>
            <a:off x="5778116" y="4072205"/>
            <a:ext cx="47505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Часть 8. Техническая поддержка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81D1F2D7-84C9-46C7-B2A5-D45BCC08524D}"/>
              </a:ext>
            </a:extLst>
          </p:cNvPr>
          <p:cNvSpPr/>
          <p:nvPr/>
        </p:nvSpPr>
        <p:spPr>
          <a:xfrm>
            <a:off x="4114799" y="3013222"/>
            <a:ext cx="8077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b="1" dirty="0">
                <a:latin typeface="Arial" panose="020B0604020202020204" pitchFamily="34" charset="0"/>
                <a:ea typeface="Times New Roman" panose="02020603050405020304" pitchFamily="18" charset="0"/>
              </a:rPr>
              <a:t>ИНСТРУКЦИЯ ДЛЯ </a:t>
            </a:r>
            <a:r>
              <a:rPr lang="uk-UA" sz="2400" b="1" dirty="0">
                <a:latin typeface="Arial" panose="020B0604020202020204" pitchFamily="34" charset="0"/>
                <a:ea typeface="Times New Roman" panose="02020603050405020304" pitchFamily="18" charset="0"/>
              </a:rPr>
              <a:t>РАБОТЫ МРД</a:t>
            </a:r>
            <a:r>
              <a:rPr lang="ru-RU" sz="2400" b="1" dirty="0">
                <a:latin typeface="Arial" panose="020B0604020202020204" pitchFamily="34" charset="0"/>
                <a:ea typeface="Times New Roman" panose="02020603050405020304" pitchFamily="18" charset="0"/>
              </a:rPr>
              <a:t> В ПРОГРАММЕ 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SalesWorks</a:t>
            </a:r>
            <a:r>
              <a:rPr lang="en-US" sz="2400" b="1" dirty="0">
                <a:latin typeface="Arial" panose="020B0604020202020204" pitchFamily="34" charset="0"/>
                <a:ea typeface="Times New Roman" panose="02020603050405020304" pitchFamily="18" charset="0"/>
              </a:rPr>
              <a:t> (WEB-</a:t>
            </a:r>
            <a:r>
              <a:rPr lang="ru-RU" sz="2400" b="1" dirty="0">
                <a:latin typeface="Arial" panose="020B0604020202020204" pitchFamily="34" charset="0"/>
                <a:ea typeface="Times New Roman" panose="02020603050405020304" pitchFamily="18" charset="0"/>
              </a:rPr>
              <a:t>модуль)</a:t>
            </a:r>
            <a:endParaRPr lang="ru-RU" sz="2400" b="1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4023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A4E5C89-AADF-4064-8B52-53681C58EF7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7105" r="1042"/>
          <a:stretch/>
        </p:blipFill>
        <p:spPr>
          <a:xfrm>
            <a:off x="1" y="2495603"/>
            <a:ext cx="12191999" cy="436239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2C88E20-4614-469F-9794-B35C2F1221D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7105" r="1042"/>
          <a:stretch/>
        </p:blipFill>
        <p:spPr>
          <a:xfrm>
            <a:off x="-1" y="-248"/>
            <a:ext cx="12202583" cy="285997"/>
          </a:xfrm>
          <a:prstGeom prst="rect">
            <a:avLst/>
          </a:prstGeom>
        </p:spPr>
      </p:pic>
      <p:sp>
        <p:nvSpPr>
          <p:cNvPr id="8" name="Стрелка: пятиугольник 7">
            <a:extLst>
              <a:ext uri="{FF2B5EF4-FFF2-40B4-BE49-F238E27FC236}">
                <a16:creationId xmlns:a16="http://schemas.microsoft.com/office/drawing/2014/main" id="{7865DD2A-0E6C-46C0-AA5A-A82034DAF390}"/>
              </a:ext>
            </a:extLst>
          </p:cNvPr>
          <p:cNvSpPr/>
          <p:nvPr/>
        </p:nvSpPr>
        <p:spPr>
          <a:xfrm>
            <a:off x="0" y="317609"/>
            <a:ext cx="6516914" cy="957403"/>
          </a:xfrm>
          <a:prstGeom prst="homePlate">
            <a:avLst/>
          </a:prstGeom>
          <a:solidFill>
            <a:srgbClr val="F4E95E"/>
          </a:solidFill>
          <a:ln>
            <a:solidFill>
              <a:srgbClr val="F4E95E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330DF7E-6F0B-46FF-99F2-696A1FC6B647}"/>
              </a:ext>
            </a:extLst>
          </p:cNvPr>
          <p:cNvSpPr txBox="1"/>
          <p:nvPr/>
        </p:nvSpPr>
        <p:spPr>
          <a:xfrm>
            <a:off x="190920" y="565477"/>
            <a:ext cx="5257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ОБРАЩЕНИЕ В СЛУЖБУ ПОДДЕРЖКИ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BA14CA4-64A2-4DD4-BA09-855E47B22DD8}"/>
              </a:ext>
            </a:extLst>
          </p:cNvPr>
          <p:cNvSpPr/>
          <p:nvPr/>
        </p:nvSpPr>
        <p:spPr>
          <a:xfrm>
            <a:off x="210456" y="1525433"/>
            <a:ext cx="11662229" cy="624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65100">
              <a:lnSpc>
                <a:spcPct val="96000"/>
              </a:lnSpc>
              <a:spcAft>
                <a:spcPts val="800"/>
              </a:spcAft>
            </a:pPr>
            <a:r>
              <a:rPr lang="ru-RU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 возникновении вопросов, связанных с программой </a:t>
            </a:r>
            <a:r>
              <a:rPr lang="en-GB" b="1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SalesWorks</a:t>
            </a:r>
            <a:r>
              <a:rPr lang="ru-RU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Вы можете обращаться в службу технической поддержки проекта по адресу </a:t>
            </a:r>
            <a:r>
              <a:rPr lang="en-GB" b="1" u="sng" dirty="0">
                <a:solidFill>
                  <a:srgbClr val="0563C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s</a:t>
            </a:r>
            <a:r>
              <a:rPr lang="ru-RU" b="1" u="sng" dirty="0">
                <a:solidFill>
                  <a:srgbClr val="0563C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upport@softservebs.com</a:t>
            </a:r>
            <a:endParaRPr lang="ru-RU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EA5D874-48BF-40D6-981B-A4CC55C717A2}"/>
              </a:ext>
            </a:extLst>
          </p:cNvPr>
          <p:cNvSpPr/>
          <p:nvPr/>
        </p:nvSpPr>
        <p:spPr>
          <a:xfrm>
            <a:off x="210456" y="2636430"/>
            <a:ext cx="11371943" cy="898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7000"/>
              </a:lnSpc>
              <a:spcAft>
                <a:spcPts val="800"/>
              </a:spcAft>
            </a:pPr>
            <a:r>
              <a:rPr lang="ru-RU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После получения Вашего письма, будет зарегистрирован запрос, в рамках которого сотрудник службы поддержки предоставить Вам консультацию. Консультация будет предоставлена качественно и оперативно, если Вы будете следовать некоторым правилам регистрации запросов и ведения коммуникации:</a:t>
            </a:r>
            <a:endParaRPr lang="ru-RU" sz="16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15D6079-7A1E-4B6A-B58F-2484EA173DDC}"/>
              </a:ext>
            </a:extLst>
          </p:cNvPr>
          <p:cNvSpPr/>
          <p:nvPr/>
        </p:nvSpPr>
        <p:spPr>
          <a:xfrm>
            <a:off x="468084" y="3865299"/>
            <a:ext cx="10856686" cy="26488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88900" algn="l"/>
              </a:tabLst>
            </a:pPr>
            <a:r>
              <a:rPr lang="ru-RU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Тема письма/запроса </a:t>
            </a:r>
            <a:r>
              <a:rPr lang="ru-RU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должна содержать информацию по названию проекта, название дистрибьютора и указывать суть вопроса/проблемы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88900" algn="l"/>
              </a:tabLst>
            </a:pPr>
            <a:r>
              <a:rPr lang="ru-RU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теле письма/запроса </a:t>
            </a:r>
            <a:r>
              <a:rPr lang="ru-RU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нужно указать, как можно больше полезной информации по возникшему вопросу или проблеме (желательно прикладывать скрин-</a:t>
            </a:r>
            <a:r>
              <a:rPr lang="ru-RU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шоты</a:t>
            </a:r>
            <a:r>
              <a:rPr lang="ru-RU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отчеты или другую дополнительную информацию), а также контактную информацию ответственного сотрудника для связи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152400" lvl="0" indent="-342900">
              <a:lnSpc>
                <a:spcPct val="97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91440" algn="l"/>
              </a:tabLst>
            </a:pPr>
            <a:r>
              <a:rPr lang="ru-RU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 ответе на письмо от технической поддержки, </a:t>
            </a:r>
            <a:r>
              <a:rPr lang="ru-RU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удаляйте из темы письма номер запроса </a:t>
            </a:r>
            <a:r>
              <a:rPr lang="ru-RU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(в формате </a:t>
            </a: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Ticket</a:t>
            </a:r>
            <a:r>
              <a:rPr lang="ru-RU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[………]) - это нужно для того, чтобы была возможность отследить переписку ранее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152400" lvl="0" indent="-342900">
              <a:lnSpc>
                <a:spcPct val="97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91440" algn="l"/>
              </a:tabLst>
            </a:pPr>
            <a:r>
              <a:rPr lang="ru-RU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После получения консультации от сотрудников службы поддержки предоставлять подтверждение, для возможности закрыт запрос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992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AEBB950-8890-4E6D-AF02-A696BAAF55F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556" b="90556" l="139" r="38750">
                        <a14:foregroundMark x1="34097" y1="43556" x2="37153" y2="9889"/>
                        <a14:foregroundMark x1="37153" y1="9889" x2="33958" y2="4778"/>
                        <a14:foregroundMark x1="33958" y1="4778" x2="9167" y2="8111"/>
                        <a14:foregroundMark x1="9167" y1="8111" x2="6111" y2="14889"/>
                        <a14:foregroundMark x1="6111" y1="14889" x2="4792" y2="45111"/>
                        <a14:foregroundMark x1="4792" y1="45111" x2="7569" y2="62111"/>
                        <a14:foregroundMark x1="7569" y1="62111" x2="7222" y2="75333"/>
                        <a14:foregroundMark x1="7222" y1="75333" x2="5764" y2="81556"/>
                        <a14:foregroundMark x1="5764" y1="81556" x2="7083" y2="88889"/>
                        <a14:foregroundMark x1="7083" y1="88889" x2="26875" y2="91667"/>
                        <a14:foregroundMark x1="26875" y1="91667" x2="35139" y2="88444"/>
                        <a14:foregroundMark x1="35139" y1="88444" x2="35208" y2="88222"/>
                        <a14:foregroundMark x1="39514" y1="5667" x2="32986" y2="29000"/>
                        <a14:foregroundMark x1="32986" y1="29000" x2="33403" y2="60778"/>
                        <a14:foregroundMark x1="33403" y1="60778" x2="35903" y2="68333"/>
                        <a14:foregroundMark x1="35903" y1="68333" x2="38819" y2="89556"/>
                        <a14:foregroundMark x1="34514" y1="10000" x2="30208" y2="11556"/>
                        <a14:foregroundMark x1="30208" y1="11556" x2="23194" y2="17889"/>
                        <a14:foregroundMark x1="23194" y1="17889" x2="19306" y2="24333"/>
                        <a14:foregroundMark x1="19306" y1="24333" x2="16250" y2="36889"/>
                        <a14:foregroundMark x1="16250" y1="36889" x2="15833" y2="64222"/>
                        <a14:foregroundMark x1="15833" y1="64222" x2="16806" y2="71222"/>
                        <a14:foregroundMark x1="16806" y1="71222" x2="17778" y2="73556"/>
                        <a14:foregroundMark x1="34514" y1="8667" x2="24306" y2="7667"/>
                        <a14:foregroundMark x1="24306" y1="7667" x2="17014" y2="9778"/>
                        <a14:foregroundMark x1="17014" y1="9778" x2="12292" y2="21333"/>
                        <a14:foregroundMark x1="12292" y1="21333" x2="9792" y2="46889"/>
                        <a14:foregroundMark x1="9792" y1="46889" x2="11042" y2="60333"/>
                        <a14:foregroundMark x1="31250" y1="6333" x2="7917" y2="5667"/>
                        <a14:foregroundMark x1="7917" y1="5667" x2="3889" y2="11333"/>
                        <a14:foregroundMark x1="3889" y1="11333" x2="694" y2="23333"/>
                        <a14:foregroundMark x1="694" y1="23333" x2="208" y2="40111"/>
                        <a14:foregroundMark x1="208" y1="40111" x2="5139" y2="86889"/>
                        <a14:foregroundMark x1="5139" y1="86889" x2="5208" y2="87111"/>
                        <a14:foregroundMark x1="7083" y1="64444" x2="15625" y2="38889"/>
                        <a14:foregroundMark x1="15625" y1="38889" x2="26042" y2="21111"/>
                        <a14:foregroundMark x1="26042" y1="21111" x2="26042" y2="17000"/>
                        <a14:foregroundMark x1="34236" y1="21889" x2="17361" y2="18556"/>
                        <a14:foregroundMark x1="17361" y1="18556" x2="3056" y2="20000"/>
                        <a14:foregroundMark x1="32917" y1="14000" x2="26458" y2="13000"/>
                        <a14:foregroundMark x1="26458" y1="13000" x2="21042" y2="16222"/>
                        <a14:foregroundMark x1="21042" y1="16222" x2="12153" y2="40333"/>
                        <a14:foregroundMark x1="23125" y1="38444" x2="22500" y2="27778"/>
                        <a14:foregroundMark x1="22500" y1="27778" x2="20972" y2="21333"/>
                        <a14:foregroundMark x1="20972" y1="21333" x2="6667" y2="10000"/>
                        <a14:foregroundMark x1="6667" y1="10000" x2="5903" y2="9667"/>
                        <a14:foregroundMark x1="38611" y1="6222" x2="4167" y2="6556"/>
                        <a14:foregroundMark x1="4167" y1="6556" x2="1181" y2="14333"/>
                        <a14:foregroundMark x1="1181" y1="14333" x2="1667" y2="29556"/>
                        <a14:foregroundMark x1="32847" y1="78667" x2="12431" y2="82000"/>
                        <a14:foregroundMark x1="32569" y1="71444" x2="20694" y2="85778"/>
                        <a14:foregroundMark x1="20694" y1="85778" x2="11806" y2="88778"/>
                        <a14:foregroundMark x1="11806" y1="88778" x2="7639" y2="86778"/>
                        <a14:foregroundMark x1="7639" y1="86778" x2="6597" y2="85444"/>
                        <a14:foregroundMark x1="16597" y1="72778" x2="12847" y2="76667"/>
                        <a14:foregroundMark x1="12847" y1="76667" x2="11528" y2="84000"/>
                        <a14:foregroundMark x1="11528" y1="84000" x2="19444" y2="90556"/>
                        <a14:foregroundMark x1="19444" y1="90556" x2="32014" y2="85111"/>
                        <a14:foregroundMark x1="15903" y1="64111" x2="7986" y2="60778"/>
                        <a14:foregroundMark x1="7986" y1="60778" x2="3194" y2="62111"/>
                        <a14:foregroundMark x1="3194" y1="62111" x2="2361" y2="63889"/>
                        <a14:foregroundMark x1="11250" y1="63889" x2="8056" y2="70667"/>
                        <a14:foregroundMark x1="8056" y1="70667" x2="8056" y2="71556"/>
                        <a14:foregroundMark x1="9861" y1="62444" x2="10278" y2="59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286" r="56873" b="6392"/>
          <a:stretch/>
        </p:blipFill>
        <p:spPr>
          <a:xfrm>
            <a:off x="0" y="123825"/>
            <a:ext cx="4991100" cy="663892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3DF4064-7989-4AFF-89D9-EA731A5CC76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77105" r="1042"/>
          <a:stretch/>
        </p:blipFill>
        <p:spPr>
          <a:xfrm>
            <a:off x="1" y="6572251"/>
            <a:ext cx="12191999" cy="28574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BDC5E28-EA1A-42BB-B1A4-C8C9F92CEA5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77105" r="1042"/>
          <a:stretch/>
        </p:blipFill>
        <p:spPr>
          <a:xfrm>
            <a:off x="-1" y="-248"/>
            <a:ext cx="12202583" cy="28599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DF3006E-A792-4858-B8D4-273FF851529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2484" y="317610"/>
            <a:ext cx="1258595" cy="305273"/>
          </a:xfrm>
          <a:prstGeom prst="rect">
            <a:avLst/>
          </a:prstGeom>
        </p:spPr>
      </p:pic>
      <p:pic>
        <p:nvPicPr>
          <p:cNvPr id="8" name="Рисунок 7" descr="cid:image001.png@01D122E3.71D4B120">
            <a:extLst>
              <a:ext uri="{FF2B5EF4-FFF2-40B4-BE49-F238E27FC236}">
                <a16:creationId xmlns:a16="http://schemas.microsoft.com/office/drawing/2014/main" id="{028D31AA-D07F-4E7C-9C12-270D0A4E4C04}"/>
              </a:ext>
            </a:extLst>
          </p:cNvPr>
          <p:cNvPicPr/>
          <p:nvPr/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336887"/>
            <a:ext cx="1258595" cy="226994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421693F2-5CD2-49BA-8EA1-E72E14CE91DC}"/>
              </a:ext>
            </a:extLst>
          </p:cNvPr>
          <p:cNvSpPr/>
          <p:nvPr/>
        </p:nvSpPr>
        <p:spPr>
          <a:xfrm>
            <a:off x="4562475" y="2744637"/>
            <a:ext cx="74386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800" b="1" dirty="0">
                <a:latin typeface="Arial" panose="020B0604020202020204" pitchFamily="34" charset="0"/>
                <a:ea typeface="Times New Roman" panose="02020603050405020304" pitchFamily="18" charset="0"/>
              </a:rPr>
              <a:t>ВЫ ЗАВЕРШИЛИ КУРС 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SalesWorks</a:t>
            </a:r>
            <a:r>
              <a:rPr lang="ru-RU" sz="28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b="1" dirty="0">
                <a:latin typeface="Arial" panose="020B0604020202020204" pitchFamily="34" charset="0"/>
                <a:ea typeface="Times New Roman" panose="02020603050405020304" pitchFamily="18" charset="0"/>
              </a:rPr>
              <a:t>(WEB-</a:t>
            </a:r>
            <a:r>
              <a:rPr lang="ru-RU" sz="2800" b="1" dirty="0">
                <a:latin typeface="Arial" panose="020B0604020202020204" pitchFamily="34" charset="0"/>
                <a:ea typeface="Times New Roman" panose="02020603050405020304" pitchFamily="18" charset="0"/>
              </a:rPr>
              <a:t>модуль)</a:t>
            </a:r>
            <a:endParaRPr lang="ru-RU" sz="2800" b="1" dirty="0">
              <a:solidFill>
                <a:srgbClr val="C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A24F086E-0200-4954-BE21-616DAC3F9247}"/>
              </a:ext>
            </a:extLst>
          </p:cNvPr>
          <p:cNvGrpSpPr/>
          <p:nvPr/>
        </p:nvGrpSpPr>
        <p:grpSpPr>
          <a:xfrm>
            <a:off x="7353921" y="4052941"/>
            <a:ext cx="1855711" cy="338554"/>
            <a:chOff x="9355214" y="6099989"/>
            <a:chExt cx="1855711" cy="338554"/>
          </a:xfrm>
        </p:grpSpPr>
        <p:grpSp>
          <p:nvGrpSpPr>
            <p:cNvPr id="14" name="Группа 13">
              <a:extLst>
                <a:ext uri="{FF2B5EF4-FFF2-40B4-BE49-F238E27FC236}">
                  <a16:creationId xmlns:a16="http://schemas.microsoft.com/office/drawing/2014/main" id="{0EC60863-C93C-4254-8845-07D494F7B04F}"/>
                </a:ext>
              </a:extLst>
            </p:cNvPr>
            <p:cNvGrpSpPr/>
            <p:nvPr/>
          </p:nvGrpSpPr>
          <p:grpSpPr>
            <a:xfrm>
              <a:off x="9355214" y="6099989"/>
              <a:ext cx="1855711" cy="338554"/>
              <a:chOff x="9355214" y="6099989"/>
              <a:chExt cx="1855711" cy="338554"/>
            </a:xfrm>
          </p:grpSpPr>
          <p:sp>
            <p:nvSpPr>
              <p:cNvPr id="16" name="Прямоугольник 15">
                <a:extLst>
                  <a:ext uri="{FF2B5EF4-FFF2-40B4-BE49-F238E27FC236}">
                    <a16:creationId xmlns:a16="http://schemas.microsoft.com/office/drawing/2014/main" id="{91B30308-8114-40FF-A66A-9249D40A6873}"/>
                  </a:ext>
                </a:extLst>
              </p:cNvPr>
              <p:cNvSpPr/>
              <p:nvPr/>
            </p:nvSpPr>
            <p:spPr>
              <a:xfrm>
                <a:off x="9355214" y="6099989"/>
                <a:ext cx="1855711" cy="338554"/>
              </a:xfrm>
              <a:prstGeom prst="rect">
                <a:avLst/>
              </a:prstGeom>
              <a:solidFill>
                <a:srgbClr val="76C5E5"/>
              </a:solidFill>
              <a:ln>
                <a:solidFill>
                  <a:srgbClr val="76C5E5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 dirty="0"/>
              </a:p>
            </p:txBody>
          </p:sp>
          <p:pic>
            <p:nvPicPr>
              <p:cNvPr id="17" name="Рисунок 16">
                <a:extLst>
                  <a:ext uri="{FF2B5EF4-FFF2-40B4-BE49-F238E27FC236}">
                    <a16:creationId xmlns:a16="http://schemas.microsoft.com/office/drawing/2014/main" id="{B31A3B28-E2F1-4D51-8507-4E977E92989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/>
              <a:srcRect l="97266" t="599" r="878" b="96726"/>
              <a:stretch/>
            </p:blipFill>
            <p:spPr>
              <a:xfrm>
                <a:off x="10839451" y="6149564"/>
                <a:ext cx="301228" cy="231471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01BF78E0-9695-4B39-8990-F89A1475FC65}"/>
                </a:ext>
              </a:extLst>
            </p:cNvPr>
            <p:cNvSpPr/>
            <p:nvPr/>
          </p:nvSpPr>
          <p:spPr>
            <a:xfrm>
              <a:off x="9355214" y="6099989"/>
              <a:ext cx="1549720" cy="338554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600" dirty="0">
                  <a:latin typeface="Arial" panose="020B0604020202020204" pitchFamily="34" charset="0"/>
                </a:rPr>
                <a:t>Закройте окно</a:t>
              </a:r>
              <a:endParaRPr lang="ru-RU" sz="1600" dirty="0"/>
            </a:p>
          </p:txBody>
        </p:sp>
      </p:grp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1AD3B9CD-69B7-49CA-A050-8AF83A49349E}"/>
              </a:ext>
            </a:extLst>
          </p:cNvPr>
          <p:cNvSpPr/>
          <p:nvPr/>
        </p:nvSpPr>
        <p:spPr>
          <a:xfrm>
            <a:off x="215900" y="6576625"/>
            <a:ext cx="21952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Февраль 2019</a:t>
            </a:r>
          </a:p>
        </p:txBody>
      </p:sp>
    </p:spTree>
    <p:extLst>
      <p:ext uri="{BB962C8B-B14F-4D97-AF65-F5344CB8AC3E}">
        <p14:creationId xmlns:p14="http://schemas.microsoft.com/office/powerpoint/2010/main" val="221394099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DE965042-B319-4C7D-A505-A6862A4C2488}"/>
  <p:tag name="ISPRING_RESOURCE_FOLDER" val="C:\Users\egrushikhina\Desktop\Инструкция для мерчендайзера_SalesWorks_сентябрь_2018\"/>
  <p:tag name="ISPRING_PRESENTATION_PATH" val="C:\Users\egrushikhina\Desktop\Инструкция для мерчендайзера_SalesWorks_сентябрь_2018.pptx"/>
  <p:tag name="ISPRING_PROJECT_VERSION" val="9"/>
  <p:tag name="ISPRING_PROJECT_FOLDER_UPDATED" val="1"/>
  <p:tag name="ISPRING_SCREEN_RECS_UPDATED" val="C:\Users\egrushikhina\Desktop\Инструкция для мерчендайзера_SalesWorks_сентябрь_2018\"/>
  <p:tag name="ISPRING_LMS_API_VERSION" val="SCORM 1.2"/>
  <p:tag name="ISPRING_CMI5_LAUNCH_METHOD" val="any window"/>
  <p:tag name="ISPRING_ULTRA_SCORM_DURATION" val="36000"/>
  <p:tag name="ISPRING_SCORM_RATE_SLIDES" val="1"/>
  <p:tag name="ISPRING_SHOW_MESSAGE_ON_TIMEOUT" val="1"/>
  <p:tag name="ISPRING_SCORM_REPORT_STATUS" val="3"/>
  <p:tag name="ISPRINGCLOUDFOLDERID" val="1"/>
  <p:tag name="ISPRINGONLINEFOLDERID" val="1"/>
  <p:tag name="ISPRING_CURRENT_PLAYER_ID" val="universal"/>
  <p:tag name="ISPRING_FIRST_PUBLISH" val="1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},&quot;advancedSettings&quot;:{&quot;enableTextAllocation&quot;:&quot;T_TRUE&quot;,&quot;viewingFromLocalDrive&quot;:&quot;T_TRUE&quot;,&quot;contentScale&quot;:75,&quot;contentScaleMode&quot;:&quot;FIT_TO_WINDOW&quot;},&quot;compressionSettings&quot;:{&quot;imageSettings&quot;:{&quot;compressionType&quot;:&quot;LOSSLESS&quot;,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publishDestination&quot;:&quot;LMS&quot;,&quot;wordSettings&quot;:{&quot;printCopies&quot;:1}}"/>
  <p:tag name="ISPRING_PRESENTATION_COURSE_TITLE" val="SalesWorks_СКК_1_Web_Zapusk i autenfikaciya"/>
  <p:tag name="ISPRING_PLAYERS_CUSTOMIZATION_2" val="UEsDBBQAAgAIAMtImU02YVgCRwMAAOEJAAAUAAAAdW5pdmVyc2FsL3BsYXllci54bWytVl1P2zAUfS4S/yHyO3FLxwYoATEktIcxIXVse6vc5DbxmtiZ7RC6X78b5zukbEir1Cq5vuf4fhxf17t+ThPnCZTmUvhk4c6JAyKQIReRTx6/3p2ck+ur4yMvS9gelMNDn+SClwCWECcEHSieGQQ/MBP7pGdwkZk4meJScbP3yXKO3O1Oyzk5Ppqhi9A+iY3JLiktisLlGhEi0jLJSxLtBjKlmQINwoCiVRjEabCX5u9o/KZSULPPQPeQmXn7xjVJy/Gs+YCkWLpSRfR0Pl/QH/efV0EMKTvhQhsmAiAOVnJmS7lhwe5ehnkCurTNvCrIFRhTBmFtM89c8sW5cLQKfFI5rFPQmkWg3UREhLZ+DWdDUGEa65qJcC3YE49Ymdta1162RR2JjqUyQW5q9A72G8lUuG7tPX+PTkTsbROm45pPD3Kx/DteJ2P91uX7ZCw2o3yTcB3jUh/SWaeToMNdvdTW2Mr2sZHtXclEHAW/cq4gtK/f2hMwX5Bqw1bmNk5XFwEu4NMdC4xU+1uEoXRr2bitUtxKKa4FtRxuu/uqoyBNtltgJlfQlGrmPfEQ5BemlO3XlVE5eHRkrLF0CPZolXLdpK4hXmzS5OwfelP6jVrzU7/WGQv4H435hERtTbgI4fmOo4+BFGtqAItd2lyTJW65ZxeTzjdp7zANTN1JwKZgIo5hKgI8+yEzjHZ2eggKiml0CXI1wvYWDoJjHsUJfs0kw3j1IE3K1G6SobdwEJzIYDcBbc0HgRslC8xQ51mGA+Bl8V6utx2h45aMdNmK0aMT49ALcm1kyn9bpQ/mpLm0kn7l9B4fOYc+Degm4y3kw/w1xGgSDOJq5sL2NQKcC08citWA56S2uhkO8YlZXz6NBnxpeihnTDOdS8M6qyzjOQ4mzyqv5hzn2cgnhC3LE3PbT2h4eVjoKOHpe2OK6zueVVms+G9wCh6Wfw0WSyy1E0Opd5+8P1/2GFCLOBkH21vToR23UjR1cF1q36pf247mhqq1UsnskKS8uhcVppoHH1GOkZK5CEcCsA2r6XWC8/hGAXMS2GJGi1M8HjLzyTt8qHO+OLvoUv6wuGiwNq6HauMqljdcR3XAnfxofZDaRLx6ruHjH1BLAwQUAAIACADDZTZO+FgZj70GAAA0GgAAHQAAAHVuaXZlcnNhbC9jb21tb25fbWVzc2FnZXMubG5nzVltTxRXFP5u4n+YbGLSJhW1iaZpQDO7e4GJszPrzKxom2ZCKjEkCI3Yxn4DaSsNVojRYK1otU2/2A8j7Aos7PIX7vyF/pI+59yZ2RcgMwMh7Yfd7Lzc555z7jnPednBK/fvTGnfTdydnZyZHipcGDhf0Camv565NTl9e6hQ84bPflbQZu+NT98an5qZnhgqTM8UtCuXT58anBqfvv3t+O0J/D59StMG70zMzuJy9jJdda61yVtDhWrRL+qlq75n+3q16hdrnmdbvqkXhVm4LNdkIDfxqQ+eixYdglGyK1Xduumb9ojtF40RrP1NtuWGbIcP5Jbc02QTl7tyD2At3Nj66NNLl+5fuHjp41zIbkU3zVRsjcEvns+AbXmObfrYQJi+JW54wH4qV4D/TD7Lt9queaZhCQC8wfIV+SuA3uWDqDriOht9Ra7i8zR1dc1xhOX5rmmUhW+4vmV7bC9TeKLMquyEy5rcC+dgoDo+O/KDbJCR6HYLP9vyffgjP9yCBdvRu+E8XYQP8LuB70cabuzAutuyrhGOsngr/EkGaTKW7YpuWL4jXM8xSp5hW5BrRa7j6NrhnMbetaf2gQg7+wRQNxp4D3LjnQCb0hFD+kALfyEYuctCYQWp1hhIF2nMMm29zA5fEa6rj4g+Y3UZIDhMgnBek+v4VSczauFCOE8PIUGbbuN3Q5Pvodc8HBPGww161FBwUBUX0WHg5qT7zV3EtVadGv9e6QaQIFzUJm03XSFHHzOsEcSwbbq+sMrxHWi1CpHWIcVcuEhC0VlidwhFUqp4aeTEd3RXOByEAeu8JZtHQPBVJL8KH5I4BMPSwTPm80o0aoyMmvh4LNZLiDUHB4XO+WCqgnzzTz6Z3Ui3DCCIQOEggl13zHYo6p6QwSmilA/ssTyIPdKuns/J0vY2rJINDih53fuvAYOPHEhLcrtHgnRAKKNznEa0AgMhYHxPkePaQZyxuc/H8KSlrIdHTfaRdXJ/smn46JNY2w8UPBo8oEExvMfvN+Q2vR8FQR2gC0T10KNDQqkRYeo1qzTqF71OKltlolnouFpGDJBXL0+8SU5NHXAvD8j1gwJ8qyfAU8WPNvOL9g1wOpv9mXybZ5V9lWJLvsiz5qZwVfpLW2Tp140RnX0ESSemds44T8IljexDmkfun7h6oIzGxNabVLCIiRwOSpmFXEF94fSXYdhmuDCQTyhXXKshMA3d5BPr7BMJ1+rNdftEO640SOUlUSZuuVYzvvCHdcMU5b5YYlu1OjZahJhbGocNnDTKcImN8N6ZKNFbZXHjjKZipHGoufflb3AS/P9x+DNnnG7r51Wnp87o0ypOoyqYI6II4nDmlKNoqbumaGWjlay2OYo+RKAnpwwRD8MsdrlexHQnoJVbEpbuGHaK4yk/Ab2y4/WJeACrkzYBE9vG/9Q9E8WP6qJH8Mo8ZjmqKrm9M69DnrxariqUBPoBkLI4e2d8cir7slHarGjYTOdNiLmUJYd31hvWsM0ma4PTSYs6FZ7plWsHwbJjkDVyW1Xj/EBZgRNI1Ja0VS/Ss0d6PdvZxR3F+So9X9NxMU+85yPMgXId1rK5FE3qkv1SBdnxxkTRNTxV/QREW2lLmVaPUUDGnHjypWJXZ9pTDXmGZwouoja4iqWm+WHSr9GWXPVtZC3VsU+tImKbqkJlPy2TXVSBSpusQ5nN6PyjrpICM2OLTIVpbDzynw0y9a6yqwyuHEfgyDavewYLXdL1CRM+TtssIbvjNB1dhHXyfuMK3UF7UNKtklCN7INoAhFkXApCIRubnps0KW/4mGmQVY9cbTvKoq2YeMkVMm6gpkplMaxjk9iYxCrU/zczgvSL+DtakVX5B7r/v+VbuYLPOw2gr+RzSP9CrnyeC5faK+Q3keB/yY3aLtcLTbn1VW40UrMD9hYGax5cXKVCe3qxVzaeyr2kVgyKPs+yPBoKdp1v5tGgZyD4esdmT1gJDt92uIxCqcEkwR69e8BYISlR2bcPH6Q1NGa4Ta4iFum5pqCDeE5HE5GBdInBCpHT6Z6nl0YrIA6XfYZIZwGBNh8u5YGJfbdk1xxXJLyjxtLJ/EqjlozA00OvG7yiO1eR23j4A9DnMAuNJ4gNdpWRiJD7pmXhcp4t2H2i4UPi03kAOlPlV1ymE+ftxFkoD9DxKyGyk2dUfb1c5mE8MF5Q4wCUVpywovFWnXNWl6x0c6d7Zk/E2ze1z7p/aVS3kKP/ExEcIZKZPY2QOzPWDfabTSqr/pn7Kw2I67M4yyEPqOvOvy5cXyZDpV605GqW/98ZPNf1d8+/UEsDBBQAAgAIAMNlNk5zanLmpQAAAIIBAAAuAAAAdW5pdmVyc2FsL3BsYXliYWNrX2FuZF9uYXZpZ2F0aW9uX3NldHRpbmdzLnhtbHWQQQqDMBBF957CGwhdh0DXpUWoFxhxKgNJJiSj4O1NRG1p02Xe+3/CjIooQm6MuqprBZPwUyCIljChat7vbCPMeHVkQYhdwoJxz5VMbhhm3waM6GRT+gUmpvwPPz5vDSznoHjEC6Zc6MiivpQKm8klBzONG+sWj9qQJcFBNV88R9FBb/CGS88QhscZ2Jf+q3M3LTdZvPOA2ge2XlTzgap0suPuK1BLAwQUAAIACADDZTZO847KM8oFAADJHAAAJwAAAHVuaXZlcnNhbC9mbGFzaF9wdWJsaXNoaW5nX3NldHRpbmdzLnhtbO1ZX28TRxB/z6dYXcVbsRMILUS2UYjPwqrjpPbRwlO08W3iK+e7092akD7lj1qoggBVoFZtKW1V9dmAXUKI06+w+xX6STpzd3b8JzEbGlJQeTDEuzO/mfntzOyNL3XxZs0mN5gfWK6T1iYS4xphTsU1LWc5rV0xcqfPayTg1DGp7TosrTmuRi5mxlJefdG2gmqZcQ6iAQEYJ5jyeFqrcu5NJZMrKysJK/B83HXtOgf8IFFxa0nPZwFzOPOTnk1X4T++6rFAixEUAOBTc51YLTM2RkgqQpp1zbrNiGWC546FQVE7Z9OgqiUjsUVaub7su3XHnHFt1yf+8mJa+2BGz05kz3ZkIqisVWMOchJkYBGX+RQ1TQu9oHbZ+pKRKrOWq+DuxPikRlYsk1fT2plJhAHx5DBMCB7FThFmxgUSHB7j1xinJuU0+hoZ9NkS8+E0WJDhfp0BaN9ajyRnN3l3IVoyVx1asyoG7BCkKq1ljYWSntNLenFGX7hSKkSuKmsYeaOgK+nMl/SyXjT00sKl/NwRNV7Hij47nS8cUedz/VI5bxzVUnF69qgq85fnimo6l6/N66VCvvjJgjE3VzDy8/ta4dH3HHIq2Z8vKcgrt+73ZUWnzOarLncHkiNgHMrcpv4yM9ycBVm8RO2AaeQLjy1/Wqe2xVcxs6EbXGfMmw48VuElTNu0hqmo7cNFgOAaGOupiXPdmrgw2Rd9MjLfE9nBjqYo57RShfrhnfTvXelIWahJK9y6AbXJBsJcqtt2ue55rs/3K6h3sevEITCpJdfpKyz8ThZd2+wyxmqLzCzSGutpOuXrlpMDyQmNLME528DlnMccUqYONDqLA7+VLkBQXwy4xcMGl4ulp32L2gTwoBMzMlse4rtSpT6wGPSux0eL3aWSEd+JhngqWnJN3hbbckPeIXIN/lgXe7DcEG2xLVrRYUQKhwL9Ll6Czq5oyHW5gYBKWj+B/JrYUZb/McbfFjtK8j/LWxgNaoTBiacQmlJA+ukatWwlI78CUS/khpLst3KLyK/EXuSRaIFHQNtz+DwBspH02NG/gJc9cHYXZeVatNACyZZog2JDfg0kbBO53tn5E/Rb4pnYI6DTCmNuXFTy6RHogX10SzQBdRcxng8nxkYE++G+xSYEAAy3xC6soTD8+QJDI+BMg4gmqG+iT+IFeAoZAkSJZkLJqwfipbzXhY2da3SAw9xsy60+YBJSMBiK3AQJhLmNDMfMxm52Yopg95EgrlPlQj6rL+SLWf3qqRN2eQT7x+MppiFa7uTZbYBTZ4NEB9zCTNuDNGhFmTyQsriMjiNMC1JhU96V32A/6UGWW4njTFHYaUfdB7Z2wj7xFA8dg5J3TihxVX3FvUbYNZ+9BSV11CoaHdCbr6fXKKHjd7BbRlHWw7GEZXSsVJ18sXVoD/tkEz4v0Sw+C+DygWSP8CY+oyaK7YBOG26uhjq7hwTdCM1geTcGTOEFu4FOyztoD9Mn+gf4vwdu7MjNhOK1vo8Yu9Huj3XIieOwOz5x5uzkuY8+Pn9hKpH8e+2P0yOV4hFh3qaW05kRZkbOY8qaA7PfK/QOneaU9Y7q6YjJTlnzgPlOWXdwylNWHJr1XqE5YuIb0s25fg0GIGb26OfR6vSMkf8sb1xbMPSrRj9AmGDDo0IqiWPMwVNNON29tUPNI3EfBpv74oFiu7sPc8VD8VBVWvEp4KH4TW1GET8oyT3u68c9Y8LAVCDvKpp9Fj4mYVu/FbV3bLHt8LLahqssHjFOrGedQGWdUHX865k/Kq83Ux2vdVbvSFv5v/L2/kemd/NHJvFLOHBvAjPrcktJ43to9DjN4hS4G7V9fOId4FPeU7zM9oAXfMxtYgyK8T7Gayi8jJ6E00BL8XF6B5zeQobe2JXy6nIr67P5S3OF7PtG/18xGH3rvqHoeyXR/Zm//9UX7tQsx6oBrbZlsu77ssy5yfFU8uCtsTFA63/9mBn7B1BLAwQUAAIACADDZTZOtA+Yvn8DAACdDAAAIQAAAHVuaXZlcnNhbC9mbGFzaF9za2luX3NldHRpbmdzLnhtbJVXUU8iMRB+91cQ7l105Q5NVhIETMxxak7P9y47QmO33bRdPP79Tbct28KucBITOvN905nO16mm6oPy3gakooLf9pP++KzXS5eVlMD1KxQlIxp6GVHwkN/27/8sFv2BhQgm5AtoTflKGYu39SgCs0prwc+XgmuMc86FLAjrj7/d1z/poEYeYwlM61TOO1lCs01yOZpfD0+huD2Su+lkeNFFWIqiJHy7ECtxnpHlx0qKiucmtSvz6aKttyVIRvkHIr8n13ezziIYVfpBQxHlNL+cJ/PkNEopQSkwKd3MJsnkx1EWIxkwv9NwNLweTk7kNFt93Zg92oYqqmvaKBldjTqbU5IVxIc8nc8uZ1fdeI7R4658mZclaPirj1aO4t+CjIOjUq6m006GKKvyfzRSSrEyB7rHGZnPUQ4TJMfrh4TZjfkcJZiCzEZHBakYzbENQuZWihfm0wXuOkv3NRwSqbnbUrBn04S96WEUkjEYa1lBOvAr61Nr8flUabxMMH4nTCEgNDWgZ6zwmVTKh4ltDe43fFKeByBnaBBvglUFTG2+ATC2N/jp9K6eK2F+O1uQoISNMwYZNsYG+YjHeoAMjA3yxXTribPtAXzfYzleD3fENfPr00cvcIJLf15+5b1mp4W55SrY2hk8phA5jGtZvdICTNfSQW2zKQ0Ocko52dAV0fgu/TK4bPuioVTpYM/uhNYuq1RTzaBNbUtRSYW5oPvNFesa1+KxFPtuqIlewLv26NjY9MQ8FqEU6vVxobtwu2Oz657Gp+S2XxD5AfJVCKb6PcfD64dh7KN8yDDDGp9SkA/8XZzI4UJDGL8uogss7A08FU60Jst1gSl1VbA7UdvY9v6lbtu2xvKqyEDOUQ8UvB5jm8Wt6WrN8Fe/UfiEPCZ0OC1TrzEcJ3Qn98DgBABELtf+MtiF9RQV05TBBvxICQx1wV2VpQqvTlu9RlyxJAPLSXp0E6gRSoiLHS2EN8xLxLMsdMSSd4FjzWuSqbqyaKD42d5Ejqa9H5JGrOF8rNdOSVFg9LedIPYqOk5SafGiidQuaLN2tZMNTDgt6gGEjmD7Fo/lMCFKdyy10x/Dgb1JwbxZu2DKE1o8XRQzZcdJG6X27I/YV7yeY0YL8zdaOGJr+1nwBvyEbSaIzB93kOhRaHFbNpaJz2Y9sXHUF6VOB4HJ9mfXCfyO/5aM/wFQSwMEFAACAAgAw2U2Tks1dk3GBQAAUxwAACYAAAB1bml2ZXJzYWwvaHRtbF9wdWJsaXNoaW5nX3NldHRpbmdzLnhtbO1Z3W4TRxS+z1OMtuKu2ARCC5EdFOKNsOo4rr20cBWtvZN4y3p3tTsmpFf5UQtVEKAK1Kotpa2qXhuwSwhx+gozr9An6Tk7a8c/iTOhSWglLpzYs+c7P9+cc2bPburKnZpDbtMgtD03rY0nzmmEuhXPst2ltHbdmD17SSMhM13LdDyXpjXX08iVqbGUXy87dlgtUcZANCSgxg0nfZbWqoz5k8nk8vJywg79AK96Tp2B/jBR8WpJP6AhdRkNkr5jrsA/tuLTUIs1KCiAT81zY9jU2BghKalpzrPqDiW2BZ67NgZlOtdYzdGSUqpsVm4tBV7dtWY8xwtIsFROax/M6JnxzIWOjNSUsWvURUrCKVjEZTZpWpaNTphOyf6Skiq1l6rg7fi5CY0s2xarprXzE6gGxJPDaiLlMnQT1cx4wIHLYv01ykzLZKb8KQ0GdJEGsBk0nGJBnYLSvrUeSUbvsO6CXLJWXLNmVwy4QpCptJYxFor6rF7U8zP6wvViTrqqjDCyRk5XwhSKeknPG3px4Wp2/oiIt7Giz01nc0fEfK5fLWWNo1rKT88dFVK4Np9Xw1y7WdCLuWz+kwVjfj5nZAt7qGjrezY5lezPlxTklVcP+rKiU2WFqse8geQIKYMqd8xgiRrerA1ZvGg6IdXIFz5d+rRuOjZbwcyGZnCLUn869GmFFTFt0xqmoranTioE18BYT01c7NbE5Ym+6JPSfE9k+zuaMhkzK1WoH9ZJ/96VjpSNSLPC7NtQm3QgzMW645Tqvu8FbK+Cehe7ThygJrXouX2Fhb9J2XOsLmO0VqZW3qzBHhZmXY0swsY6QN68T11SMl1obDYDQitdRFgvh8xmUUObjaWnA9t0CDQt6LyUzJWGCK5UzQBoC3vX473EdlKZ4t/xBn/BW2JV3ONbYl3cJ2IVvqzxXVhu8Dbf4i3JvgQcqOh3/gYwO7wh1sQ6KlRC/QTyq3xbWf7HWP8W31aS/1ncxWgQEQXHX0BoSgHpZ2um7SgZ+RWIei3WlWS/FZtEfMV3pUe8BR4Bba/g8xzIRtJjR/8CXnbB2R2UFatyoQWSLd4GYEN8DSRsEbHWufIn4Fv8Jd8lgGlFMTeuKPn0FHBgH93iTdC6gzpeDSfGulT74Z7FJgQADLf4DqyhMHx9jaERcKZBeBPgG+gTfw2eQoYAUbyZUPLqMX8jHnbVxs41Ooqj3GyLzT7FJKJgMBSxARKo5h4yHDMbu9mJSard0wRxnSnlshl9IZvP6DfOnLLLI9g/Hk8xDdFyJ8/ugTp1Nojc4BZm2i6kQUtm8kDK4jI6jmpakAob4oH4BvtJj2axmTjOFIUrbdl94NJ21Cde4KZjUOL+KSWuqq94rRF1zZf/gZI6ahWNDujk6+ktSuj4HeyWkcx62JaojI6VqtMvtg7tUZ9swucNmsV7AVzel+wR3sR71ESxbcC04eRqqLN7QNCNyAyWd2PAFB6w6+i0uI/2MH3kH+D/IbixLTYSisf6nsbYjXZ/rENOHIfdc+PnL0xc/OjjS5cnE8m/V/84OxIUzwQFx7TdzlAwM3IAU0YODHuH4A4c35RxR/V0xCinjNxnoFPGDo51ysCh4e4Q5IgRbwg76wU1mHio1YPPotXpGSP7Wda4uWDoN4x+BVGCDY8KqSTOLfuPMdE4NzDFlN/hGPOUP4JR5hF/rNjgHsEk8YQ/UZVWPPef8N/UphL+g5Lcs74O3DMYDMwB4oGi2ZfRjRE28ruyoWNTbUfH0xYcXvFQcWpd6hRq6ZTqYd+x3h5ZELKETqYe3mp33mXreE+VclaF+/VZUqI1G0Hvnxu94+dG/Jdoht4AZtbEphLie+jkOKDiYLcj+zrexA7wKR4qnla7wAveuTYxBsV4n+E5E502z6Mb/JbiHfI2OL2JDJ3YmXF4qZX0uezV+VzmRGvOViu6/2Gn+rf0yV/dVwx97xS6z+n7312NwXr/i8CpsX8AUEsDBBQAAgAIAMNlNk60WMh8yQEAAHoGAAAfAAAAdW5pdmVyc2FsL2h0bWxfc2tpbl9zZXR0aW5ncy5qc42UwW6jMBCG732KiF5XUUPYJe0tDVSq1MNK29tqD4ZMCIrxWLbDNlvl3dcmaWrDsBt8wT+f//GM8bzfTOwTldHkYfLevXfz7+G808BpRu3hS6jzEb1xeqR5vYbXugFeC4h6SPux9CIfPwnKOBKdaXH4YUBqzy5C92HDuPZpSTgoQtOE1hLab0J7owL/CRI7J3VKyKtysTcGxbREYUCYqUDVsI6Jbp+6x0+wB2ML6j/ohpUQmMazNF8kY+SnY/y4WiZ3PldiI5k4vGCF04KVu0rhXqzP8edu+PT2IEHZ896dgK/x4jELNshrbZ4NNP3A+SyP83iclAq0hnPc+2wZL7+RMGcFcM83SZNFsvwHGhgPC9qj21rX5oNO43SeBkWVrIJBlVZ5NsvmISas16Cag+AnzsCbGUtGcnYANbCyxzhfrQIQ5V5ecYBSYeUqMkRTN0iUI1vXojpx2b0bJOc262zH/o2uYUwLVOvLX3Hnhs8MihFcM+xdsy1xa5ux3nJFZzDk5da9qC9UX+CUSMVFQpPU4vYiBrsx/Vbj5j9t3kztQL0icts93amAtt0E1LPYoBOYMazcNlaz+fzyOwW59fLqJMNWf7w5/gVQSwMEFAACAAgAw2U2TmFlyq98AAAAfgAAABwAAAB1bml2ZXJzYWwvbG9jYWxfc2V0dGluZ3MueG1ss7GvyM1RKEstKs7Mz7NVMtQzUFJIzUvOT8nMS7dVCg1x07VQUiguScxLSczJz0u1VcrLV1Kwt+OyyclPTswJTi0pASosVijISaxMLQpJzQUySlL9EnOBKi/Mv7Dvwu4Ley92X9ipoKtwYcaF7Rf2XNh6YS8Y71PSt+MCAFBLAwQUAAIACADEZTZOYXwgSSEaAACTMAAAFwAAAHVuaXZlcnNhbC91bml2ZXJzYWwucG5n7XppWJPXunYQBW1FdKsbZIpD3e6qyKAYmRItKrVVwKJFgSRYpMgYGUIIGa1aurcBOgkIkqiIyBgRmRIIUDVRGVIr5GUK0UYSSUhiiCFk/hLs3qfnu75zfefP+XX4kSvXet51r/Wse93P8z4rWf+ICAt1+MDlAxAI5HDk04NfgEBLvUEg28zldhbLz5WBZsuXTdYXoZ+AGgfdpi2NpYkHjh0AgZqKPjScWWZprzj/6eksEGjVQ+vHhoO6exYE8v77kYMHTuQiZHwp/QEOLlAaYQ+S4l9s2+yxP6wh+FTI5wWbXKilbx/xHgyPXLJ/4Hc3rfniTc/bt5bV2NffvtGyzMft53iN3d57/l8uKbvTe/7thWWyXruqMXIV944GI1fHGHgt3buB/uhmuboDIMKf7kjh9aPLUhpPpxAV13B8x9Q707uRup8GPiTps8oV5teJbSztlu4VFm/Ph1M8jqfdcnkcVGFPAZsrBClO1oW2rxjezn7g4IwyIkm/Di63dvyp9nSqLZtkfmZOSbS0QZ9GyH6/oMNs5RdYWytq4UFvZ8Lx97vWWFobD7RcsWe4gkDkF7jZfJJt+gkMIrOLwXmlbAwMy19tIfSlC9prctMBDCszmp8hbpTnNqyxWsuyvcY2HcFMZgbwff7D6pLtNbLpOMaUieY3iW7J22Vb4kCgHr83iPqQW3LDlIQRP3CInzEe2mOZMOW3rrj8j/jYvulsznUmQ9hy+A/ruf/KiqZChccUuf0dfUlBxgIUqihwiYWCg9OIByE/BoQvo0i3xM3w3Ol+VmvsT/JDgR/VqE70tEOXsNP5yuj3rlg607WtTl2vfYBgtXtRKlXdKYaJ8tprA8Lpf/Gmzg2GDgar4eBzYmwQ82jPXZqNGk8SwbCvRDGkmYTy7rcMSIuKr/izX8gXl//JkAeyxDhwVnDsyYrqklXOYN0jURKKkIvTfqwwq9Me5fYHFWWVrHBW4+nnlO8g3fF69ajAODHQ1ilqkXVqmv/MKrDT9nCXrT6KOJsIEZg0xJcGRl5+qx1EqGcEkTIr7QJbYrsuBooa1INsgx8XApt9JTNMeRkn6rjA8XF36U40Do5UDWWq0loKoxWdyBbDKYVhV+YAZFdJNHK0jdaX8O1Uk3MyoWUgY+dnhB+r0mM86MoVJU1UHXFGjzT3gqECDYNYX9evqeFB5jrS66akpUNpfsiGxM5KVgqMnccm7lTEeAZykdKKNmYssEkS1JXaU1r5OH4J2x7Gwj7DQR9gJUxYu/pnDfF1XR+/A28y5kObsJIQhYDIJ5ovFFWQblXGlioG8ySMKR1jiq1WTd03/vykAltS0iYAWGG0zddKuu5xQ9s/63EWANjdMEFOMJ2tPS0+MIBUXc3A1YxzstqLZVQwnyHRy/HuyTSmVDNdCLjY2IJAjUc0twgDQavv2rDnTYHdUn8n0TX7XSq837nG8JShntuN9AOh8KiSFO/ITWdjkSogLyXiC+BqdCuL56seVIwcrlFweu4Ul9sDLXJGV7G7oKiXVDPOJhNZXgkrb/DmshBfn/K4ctNCTfWQRug8rBFm1hjdNLidMRdbm2ZGFNFfp9ILFXiaRDemaDpKgNlVqMhNrSclOh8k3IOtKymR7huCFmo5ygZCA1ain2KsOi6errJln74xgkAspaSl5o4z94ZjBaGKyS9LFHj3toIpqg4saKtI3BlVQpub06SKG+75iFxtKhvp398zvuasA7eqaAP6d21B2UQjvsMyuLHUC2X7pIJwXfFQex89XkFwAcDCdTaVVJp6HzBF4NZFp0PtpToGod66BP9OqfZ5Q11jHZ052ATncgn/Sdu77Zb7zd89YMiNyvbYOBQUH3FcdOGQQwA7LrHGlTyUJ0YP78etvCdNISBLUqgZhIbuuTRiVLsdsOXSkKbvwotOLnMJe54IEAcFjn3xPjvtz1bNNX3S02nK6BCBpafluA02Z1jpnX3wkhL9cc5XE3ulrcECKL2aGSSCvS51vzX4os+OssZFkkmosDeP97ztLaKRkM9vfnUI7mFTCZVFrDnbn0UcH63eyMarZA8vz58PHYBAN2VcI/vs4mrOMGcq9PcKnIRrN4cyUnvuZtV5CAKKDmffHbfISWKY8TATuK+mDEJtUwpcP+hjFY88i39lzi+eHGFbgCUzVjqvXy2R4jvSY1alJvJBZ/3floprwldR+vy+d7G9iY07eTOhPwoAZv3CG9oay4d77jIb7MJUUMUYl5E+AYwR4cgSzt5EfoazalBKVw8TPTUERGO2fg+qMt1V/2UfoPZ7Uy+MvPicQaQm1jcXvmpvGNLEwyR6RiwHszKIc79F3tToS9c4o6mI7XFDPaY0RYCZ5W6gwRGTiKabu7gqx6wHlr2GXcto7efFgKFFjgnMxuY4XxTOtO7J/Gv2qcbiUQRJPLcmqlXqH9PK2y3aALhLa20qN49855QAqGoDYX0s8dt9mPwyOq85BY427kNytHt5QHAiL5uTUkC2AYGA27jnrK9XfpBM9kbCHFez98fjYY77kiN87TSf83uslNj3JXTuCFRwnQ1DOcnkkyqAIWU0IVsmlc/nqqb2cnRsTYreH+oCm/zYY/y6J3BaAu2/2KV9sV2NFrCK4ryREDkJjpBzRoju5dqftqsI5V6OqjxJZrBHC78JpjL4IYOh6pa5+I7GkCFs3jXy8TNnTO8OOsyKe81704/Soku39C5fqw4/WEyK+mqVndhGaAsONO85CBHM0nJjv9uGSXeVjtpRkjpkU82k+75zaJbjuHrI4iLOsIKSsWqnLA8xbOhTZY1o3Kjicpo1peimtFHch4xOfBj4ViAiZelKy1v2b1Zd+O13vqjS6rDke24v+22vuJwDyAlEoLUcdVddeCC3xkaTG9UytLHLbrdqI34lMdm1hTU22U6ciRqA0TGTgqm4RP/SsRaaShMf0Rr015AGumjDxa4yzEziAFKT5H+jXEOYpN0U0W9ElKR0qTIQ8lD3hwHFLVT/5cNTGQKG3p9evatEqywVgzk3dmGkAQcrqjl2lLT6UthoxKTq5ofm27dNG57shV73bDbGOCU2/R50dKKjs8AevE8f81dhpHtiUxwV9eiSDI9h8TTi8TIeAaoYnapK6Bkhwjz1peQMsdQNWYiWkJsU2JPih/tgiUzqQyYVXBUDzLrVZSGtOSHmllUNxCjSXke3ZKr/+aEpRjoeaVtURhrxQ9ZcCIVDRPBVEynff6Hqt61yiSg6gB6A2QWg+SN0F+dhcs14kTbzGhDFMF4HItk+0R5Xzly66EOCe6iGAUY6lpYj04+0NU14O74VxZ9KxrVQfQVfjrtpGnhtnTSVsaZPdSMrNgqZMq7C/tYgXY2merh6J8fB7Myfi5UvQ2gjq3QctRO0QTnJMXl9tH59q+qYzxkq6uClMrEBlXidwLh1izMymFqf2GrUuyRuOut6WkLaf3qSmINFcC4ToL8kLGHjLXrAIYZ9Vf4w3vPgfE0wLKehjqIQS1NMjKDi4BOYTt5yZ0uFdYzhJEviTfo39HINgzPGW3bn+pwfxg9b5fkcjpzj57iLwpP6c5ZRcDJfG+EQQ3z+F1Xln6W0h7nksEMeO5RdAt7aDV7unP++UIFs8J4Lzl9m6fXyG/khXBkcbGwk7T3eBhfRtn50ytS8Ls+SCkRFuZml5Sud9dSHK7hF/7keq6hewlYfmd/2Uc1/p576H7AOdZ3PX8rXPktCcyr+bcXdwNk4Qm4Gwjqg/Pi3uYB7dYiVRtD+IGvOBX23Lc5amCqt7IA2Uq1ZB/RorWVRIHJu6DIKl2RSWZ9H8dD5hMJVzny1tZX/l/cdrLUeaHV4j9X2+4r/5qiLoEXQImgRtAhaBC2CFkGLoEXQImgRtAhaBC2CFkGLoEXQIuh/C4i5beHZy+1EXRv0RU4+ofADKwQEOfD/G2DyuY3waRExVeVgNjmU0/U1NEHQqyr6CF4G05cok2EppJTuFDNTvwwEiqC+e1tZvo0lKZEXYhFzu2XOF3Evt8KaCCtb4zuQpuG5poATBbbdJicEhsXKwcWWZ0xIfdqflRrukpW3Q6H3g//BcGegJkbNDDDfaPHEQ8BSAh4SzpqJ9n8e4ce33vlmiAAr7DqWfJQo9pn2qPMLXUap/V62aiJRQszWOIJAufjdvw7kXAv/Kkh5lZ4OPB6o4dzG1fPc1nunD/ykHTS+kYNBoLfz6mMo0m0wbHWlacMnmhHZi4b8ciD4y5TCD50HDiui3k/dbVD9gC/RJn7Ez2vH8uOtP/LKOyLNPi/7TDcRehtQP37JFmQXe9qDSWCoz6sYnOQCss1EJGDikKVFS9zf5ufJ7EH3Pop7vdY7vUjeZP1nXjPUNR/fk29YwO9c4axdShmvtLi33HnbuwcYFkYFIb7Nh3BzVYHj44FcQ7XXxC4IUuPZ/ZYhyzOJVNRudRRS+ezDtqwAkrJEgCfWS6WGU4YpGm5AG/82zSvvqehjhUzweBIiuCk9JRm8Ej1HN470cQEIzckP5bk7vU7v54V7g28pGOOOKbS6SAYv3HUlpvV5Gu5rGIi81WYLjZyByy4adrERHkzeOC8TaGzLFfNUBd8/N7b21+N9O+n0C0mHKC5HeQyWiknNOrHu1Xl17nBTozCW02WnQRMc3nHiT29Pz76oI6jcGYVVcPEhzxips7QOm+yKjpFhHhcwWPLwNEyHYQzf0hhNamgTXSsJrJJrc90ZaVxGQmNIm+x0Wz/6TasDKPbP1F3/1MFOKmVhukskFfIQKDyjP8A/NvhrvzgaHTeHgWkMkctV8btDL7u8KbIxsbRz/FZuo+pWcUXIlwORKp6JR+SqeEYX8dnLRQEknqiO7hfOh9gIsxcmzTlmnvdUnBPDDralgV5u/jMLjwr/4RB/b4K/tw7zVHxhR/VzhyGOEAguVB8p1UUXPV4O1ovGMeNQ5uCVqfsqIg/QtmpZJ1/f3de0V8CShtXgoLuCFVGTD7DcahhTO0IyGqrsZfzWRL4vcHN8rj7mTnnjX7w+s856K9Kekue5+w5jYuBhxlIKToi4zrRoTnTYlp0Z8K418o1c8HH2RV5Y1w6oqeMXqHqXfjZyyfXDkAjaxZ7ZjJnfH7K0q+CcVAE2Y5Ts4xaAxPA/RnM5r/xh5rKBapNYQQuWKsJgxjf5Y1gge5yK7qsfbfHyQwMl6ePN6demskfjvaVWzrOfkZU/5guy5srxzVqYWbOjPNEkjWpVoYlKADbJ+iGSflWig9s+g5jF5kyi/gVCN8uZQADDAdKWx/WTQdGDMTwehGKEMySu3hW3ycc1dKYAHcTQOvpTVfGde8DclnjiDMtzWBstlpVK8HIR85/v9/cU5JysH8wXVE36I1ft869IvwG1vzAlzPVawmapfm+1p+g2mQQmDbgiWAgZ71OH5Giv0Im5vDS0kYW8vUApcygnGZksSRegCdOtwdLi02HqvkriNbTKo3Z8L+j885olh42T1Gr4hbgSJSNe+ze2QIeh8xHIF3hCjY04yBMZMnxfRc6mMgCXFGm5LFqRaQ7f9HHc0LZvmTUe3VOd+R5cBhGwLCGjcGe1TzhBdiddkFOjyqE26vKya95HMc8huoQNxsyku0oq5nXl9vmGtWt3VX/SO/vCM9/gQBld2KV7OYjYOVTcyvxBTKRNvGlTp6KEP+t06OqMPD+pTTaaaYIXd8+Ix9kaYUq1VSVfH0UL2Cf097xG6qcX9qiW7EO69QDBzFbNZF0j+0CVPsWy1hi652cOR1PganTnhQcTvE3SHWrd2aMtg75yMwvILrm6zpttrI8/qcF15kg3997kZF3KL0MJlG7SmrRC7bP529xT4Z6BAmLqpVIkDmAwsLvq3i8p59MeZ1uuvNX390MNiaX2jdfDHN5wmhouGOYvfQKP8jmz9LayGzM09YGD2rlhoE3ROjiGPd7G7U24vgXd0Qhuuj2HMgW6tNDR/DH8w2NLKR17AMdX6dQzwAPDstE03F4u8wEqehBCki2ocmhPrQGfKilhJ2w5/D4sllJ8ztdP30ftp/ROz6qPOezn7EEiD39XWvnIuV++u/Wk7YxWFwJAJqvoaoo0R2b++PZSiv8ERcqOh4GvvPpV6L/5CX6GIezIoWhkfT4S4iBKJBubTPgjvJNBjL+6Jm8MtPu5wuWgl8x1JBOr3jd0g1WYQaiwV623ZwiRAJd2dsRPMJb2eYr4UM28Nw+y+bMaY6O6aFyUdY8Ffv6VAB/SgEFoaizxdjxHmq9lIWeFTq9LJflJxtUy4jxmnOoppsnK2TI+ELaQ3Wa3XD75TMoq7iNm0xeUedKW7eacXKtganmU3iRCAxDw0HmCt4eLpDsm1wIfqAnGiotlxcdvDUkpU7pi1I9uzaymQi1qR71DI33z1jgK5JoofOuQsSFpg0OhP1U4MiydnEKrlG7AMKDMLZ7a5i1Rq/H6hMGnkRXA53+8yWrk2n13WmDb95h/a0wScEYWMuG3hBftXfqxhfCZHvJi9bGv/JbmCmp/U2tTiSinJAGwNfseOV+Xl4u0HHI7YsewRniMJm/5rVPu0w5nbcju14nC/0qRMmw0NW6u3tR3T0LH1LEnndIlJt4JDYmq8eVkFS7lKyfQhZQpNmtndR/0b4Ay/Ahj4RbGRCRflXE0BRYhndNdgJn3y0U7FuL6IStpYpLwXh9utfrXT3fxW23IVxpdvNkC/7s1k2kwEUadujJMmtIl3yCCZFl8u9Fmdy1+0sdTc3NydY2xHsvuYdzRFvxo0Qn0dMQLw4rC9B7Cdo4dJdII/6kqD59S9nBgXxjaLMYWYfHsPUjAnZsBr1i73vNb5T5K2onUUlR3v//pPoo+JlLz9Ie+Nx7Wy3fnwy0b7jOwDEfTlqRhcAucbZg7JpyTv49a0Wp1Xy3xh52wq03SSJcFl8N8RoIfBw4zl+y3yrixfMsnkAaHvRxp7ZhCZypVe5a4/7jk8DQva71w7Toh7dLKLS79NsJSob+HYCpPs4wC57SPl/TVqnKP9nF02xfqjYwbqFwpcy/JhOzMVvnBZl8uQ8P5PE/boC81eDcYuS4M0+ZVAL6lR6xboG+l/s4UXvWHDMu0j/vcfCTSWafJXxc2eZ2NcB3p3Xng5YMPnYWRG9QBtSKwSCpG7yx46WvH4NSjJrhj9Az4addY5KFPepw5qVizRF8mOne+X+l24ByClc3JkjkDaj9PAF3fRC2TKCc1GknhsKWuWkpZv37b9hNB0l4w3/DMHtapfVMNJfTWeRA1og3mN/mtquUb7jXioIPmF+xG8C8P/z7pJ8OFvn9F7jb/2pjESsPDWDkLGl3lA27WJXwhKHJawze8p1XNdRABO/wKIK6rWlLOjy2jKPXdOAe/O2NEPuLiVLTGu7sZiohyv88q05QmdVDr2qfJGf0nioBNnGYEZ1joI4ITt3cEgtnovqT+SCSzpthVeqrZ8O6JgZsQdnMhC+KCpgnmJFUiVWNIuz0CMSpLujsrqkUNCQy0Dcaigy+6IzhDRrKXOiTLEEen6z84v0DxLpUXTT4H/+MtGzKwJp7KwDLTbEFOFbOKrRTMSEptxPn+QIBPbtlpyQGfMT71hX4cYfs7nO4q8Rt09gYzWP54N19PIGu9JrLHmXb37vSvwtGKHZA13slgkbFW1VGueC+EJg4N9womMFyMMo43B5+iIcw6AIUwSqJQrNmr9J6Gd8+9DGf0sf6HNfid6hDCwW/KJPZfG1+6sx3nfRrWv1zwjyDJn28Ez/+7KojP7r7O0DIW3PWNG0rJ1zqUTTElkKrNT2ZK7/nuDPlM/D1215atcUNGabpX/BiEW+9xsUzzq1Zx2Z81hMVfU509pjnV0PGcnPETQw/R6yCdafrwkMIKhOF3JxRUXRPechHW7sAQ9/kwxMII0qvchjdRr/e9zsf9qwi0hJT/kK+OUlPetpAoP7Zlp31Jf8we4iNWXRP7psf35HZKLKeAJexVao6/FIXYWY3Em50gXnkPFajhqal3yiISXjUGsFrd53vTfg1GFj4PBieexEgFJwcVp4ZOCKJWQN91EyXWiTpWLWSb/JH1XskSkeJ9Aep2uGe19x8aCDRMK/T6coHxF6fBsC7mi8puddVAFtLU8aGEgdX97tTdjn3baz9+ATxhx1dNOfNVyoCFoIvNX2BTuhBkn/Y8wbywufhi+r3XJAnKzG/+SDmctMHr26l33zh13viXp8oWL+0/5vyxX/w/6/N4exvbPOs04fhhrxbu08jaNMtko46guCM9T7bFTXgspPmRm/ptH6khXsXKr7QYb8Pav6Qz5dpMyrbg2R+kxqHeCjSw1xJTM//XMWUmwnw5WRMaRJp7BdtX5ITG+g+Dle+QNZkxhFefI9NpXpy83x4WpZO02dyBurtoHoOZlmMZw3ut9+ywtFzeNF4d4wihv+cMzyflCkWnHU1vThfvw9cmJI+mV1iOmbv+vZQy4RI2mtivRTCyYAx927tE8yvHNIT6LZP72yPdCRXPl8+wnHVTx0ljowXg7zKudcvUl0pYt+BOkGqPnyzuZp3oaXcipcoR+97dNt/J9+CbPCkkdR3K//N1xnccpGk2h1rWVjzNsxxOX+8eGZgrQOFx+nZZVgy7qe1pgvmJ4biNcMw8MtF1/jX4Qd3G4yRHocLwOjwNqqsJp229Qg9zNLJR6ebRTwe2IECgHqPMlSS7SXTrLcD90ke8Q+jnTfwzYyYt83UpPudEz98BNUckv1xnOMDc1ilqKadrf7BvM3dJ6hvrxhkJlnXoww+tpD168oViBKZ9XtRiSUFysRV+1QfrH7Bw5p5I+a+P9ZqeZpjy6Zz1OXnp8C6P3FcoUuN/XHCHqqpgSail/7oLP1AxzSGJNWMbrAOlf+F3pazVpvIOScU0V1ZYMS//dqLO+QW25+40gTQfunANf/yyta/8cvLa4b+zAtL2msH323RpINLVD632I4fCDjZ+EvfN/wFQSwMEFAACAAgAxGU2TiKfjrpNAAAAawAAABsAAAB1bml2ZXJzYWwvdW5pdmVyc2FsLnBuZy54bWyzsa/IzVEoSy0qzszPs1Uy1DNQsrfj5bIpKEoty0wtV6gAigEFIUBJodJWycQIwS3PTCnJAKowMLFACGakZqZnlNgqmVuYwQX1gWYCAFBLAQIAABQAAgAIAMtImU02YVgCRwMAAOEJAAAUAAAAAAAAAAEAAAAAAAAAAAB1bml2ZXJzYWwvcGxheWVyLnhtbFBLAQIAABQAAgAIAMNlNk74WBmPvQYAADQaAAAdAAAAAAAAAAEAAAAAAHkDAAB1bml2ZXJzYWwvY29tbW9uX21lc3NhZ2VzLmxuZ1BLAQIAABQAAgAIAMNlNk5zanLmpQAAAIIBAAAuAAAAAAAAAAEAAAAAAHEKAAB1bml2ZXJzYWwvcGxheWJhY2tfYW5kX25hdmlnYXRpb25fc2V0dGluZ3MueG1sUEsBAgAAFAACAAgAw2U2TvOOyjPKBQAAyRwAACcAAAAAAAAAAQAAAAAAYgsAAHVuaXZlcnNhbC9mbGFzaF9wdWJsaXNoaW5nX3NldHRpbmdzLnhtbFBLAQIAABQAAgAIAMNlNk60D5i+fwMAAJ0MAAAhAAAAAAAAAAEAAAAAAHERAAB1bml2ZXJzYWwvZmxhc2hfc2tpbl9zZXR0aW5ncy54bWxQSwECAAAUAAIACADDZTZOSzV2TcYFAABTHAAAJgAAAAAAAAABAAAAAAAvFQAAdW5pdmVyc2FsL2h0bWxfcHVibGlzaGluZ19zZXR0aW5ncy54bWxQSwECAAAUAAIACADDZTZOtFjIfMkBAAB6BgAAHwAAAAAAAAABAAAAAAA5GwAAdW5pdmVyc2FsL2h0bWxfc2tpbl9zZXR0aW5ncy5qc1BLAQIAABQAAgAIAMNlNk5hZcqvfAAAAH4AAAAcAAAAAAAAAAEAAAAAAD8dAAB1bml2ZXJzYWwvbG9jYWxfc2V0dGluZ3MueG1sUEsBAgAAFAACAAgAxGU2TmF8IEkhGgAAkzAAABcAAAAAAAAAAAAAAAAA9R0AAHVuaXZlcnNhbC91bml2ZXJzYWwucG5nUEsBAgAAFAACAAgAxGU2TiKfjrpNAAAAawAAABsAAAAAAAAAAQAAAAAASzgAAHVuaXZlcnNhbC91bml2ZXJzYWwucG5nLnhtbFBLBQYAAAAACgAKAAYDAADROAAAAAA="/>
  <p:tag name="ISPRING_ULTRA_SCORM_COURCE_TITLE" val="SalesWorks_MRD_8_Tex poddergka"/>
  <p:tag name="ISPRING_ULTRA_SCORM_LESSON_TITLE" val="SalesWorks_МРД_8_Техническая поддержка"/>
  <p:tag name="ISPRING_ULTRA_SCORM_COURSE_ID" val="SalesWorks_MRD_8"/>
  <p:tag name="ISPRING_PRESENTATION_TITLE" val="SalesWorks_MRD_8_Tex poddergka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QUIZZES" val="0"/>
  <p:tag name="ISPRING_SCORM_MAX_SCORE" val="10.000000"/>
  <p:tag name="ISPRING_SCORM_PASSING_SCORE" val="10.000000"/>
  <p:tag name="ISPRING_OUTPUT_FOLDER" val="[[&quot;8t\u001C\uFFFD{4DB53AD5-018F-433B-84C0-32C7813BC3FD}&quot;,&quot;C:\\Users\\egrushikhina\\Desktop\\программа SalesWorks ИТОГ\\МРД&quot;]]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11199</TotalTime>
  <Words>201</Words>
  <Application>Microsoft Office PowerPoint</Application>
  <PresentationFormat>Широкоэкранный</PresentationFormat>
  <Paragraphs>16</Paragraphs>
  <Slides>3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Symbol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SalesWorks_MRD_8_Tex poddergka</dc:title>
  <dc:creator>Grushikhina Elena</dc:creator>
  <cp:lastModifiedBy>Grushikhina Elena</cp:lastModifiedBy>
  <cp:revision>306</cp:revision>
  <dcterms:created xsi:type="dcterms:W3CDTF">2018-09-07T08:17:59Z</dcterms:created>
  <dcterms:modified xsi:type="dcterms:W3CDTF">2019-01-29T07:25:20Z</dcterms:modified>
</cp:coreProperties>
</file>